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7" r:id="rId3"/>
    <p:sldId id="268" r:id="rId4"/>
    <p:sldId id="257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D9ECE-AEFE-4A6D-9229-E23628639D6E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033D0-E5D7-4704-B537-ADEB8CF50F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033D0-E5D7-4704-B537-ADEB8CF50F5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BEBF1B-1816-402E-86F6-DB865DA99E39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0703DED-82BC-456E-83F4-CD49BD9591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1285860"/>
            <a:ext cx="6072230" cy="314327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К. </a:t>
            </a:r>
            <a:r>
              <a:rPr lang="ru-RU" sz="5400" b="1" dirty="0" err="1" smtClean="0">
                <a:solidFill>
                  <a:srgbClr val="FF0000"/>
                </a:solidFill>
              </a:rPr>
              <a:t>Берлитц</a:t>
            </a:r>
            <a:r>
              <a:rPr lang="ru-RU" sz="5400" b="1" dirty="0" smtClean="0">
                <a:solidFill>
                  <a:srgbClr val="FF0000"/>
                </a:solidFill>
              </a:rPr>
              <a:t>. </a:t>
            </a:r>
            <a:r>
              <a:rPr lang="en-US" sz="5400" b="1" dirty="0" smtClean="0">
                <a:solidFill>
                  <a:srgbClr val="FF0000"/>
                </a:solidFill>
              </a:rPr>
              <a:t/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«Чудесный мир языков»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Die </a:t>
            </a:r>
            <a:r>
              <a:rPr lang="en-US" b="1" i="1" dirty="0" err="1">
                <a:solidFill>
                  <a:srgbClr val="FF0000"/>
                </a:solidFill>
              </a:rPr>
              <a:t>Sprichwörter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zum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Thema</a:t>
            </a:r>
            <a:r>
              <a:rPr lang="en-US" b="1" i="1" dirty="0">
                <a:solidFill>
                  <a:srgbClr val="FF0000"/>
                </a:solidFill>
              </a:rPr>
              <a:t>: 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«</a:t>
            </a:r>
            <a:r>
              <a:rPr lang="en-US" b="1" i="1" dirty="0" err="1" smtClean="0">
                <a:solidFill>
                  <a:srgbClr val="FF0000"/>
                </a:solidFill>
              </a:rPr>
              <a:t>Freundschaft</a:t>
            </a:r>
            <a:r>
              <a:rPr lang="en-US" b="1" i="1" dirty="0" smtClean="0">
                <a:solidFill>
                  <a:srgbClr val="FF0000"/>
                </a:solidFill>
              </a:rPr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200" b="1" dirty="0"/>
              <a:t>So </a:t>
            </a:r>
            <a:r>
              <a:rPr lang="en-US" sz="11200" b="1" dirty="0" err="1"/>
              <a:t>notwendig</a:t>
            </a:r>
            <a:r>
              <a:rPr lang="en-US" sz="11200" b="1" dirty="0"/>
              <a:t> </a:t>
            </a:r>
            <a:r>
              <a:rPr lang="en-US" sz="11200" b="1" dirty="0" err="1"/>
              <a:t>wie</a:t>
            </a:r>
            <a:r>
              <a:rPr lang="en-US" sz="11200" b="1" dirty="0"/>
              <a:t> die </a:t>
            </a:r>
            <a:r>
              <a:rPr lang="en-US" sz="11200" b="1" dirty="0" err="1"/>
              <a:t>Freundschaft</a:t>
            </a:r>
            <a:r>
              <a:rPr lang="en-US" sz="11200" b="1" dirty="0"/>
              <a:t> </a:t>
            </a:r>
            <a:r>
              <a:rPr lang="en-US" sz="11200" b="1" dirty="0" err="1"/>
              <a:t>ist</a:t>
            </a:r>
            <a:r>
              <a:rPr lang="en-US" sz="11200" b="1" dirty="0"/>
              <a:t> </a:t>
            </a:r>
            <a:r>
              <a:rPr lang="en-US" sz="11200" b="1" dirty="0" err="1"/>
              <a:t>nichts</a:t>
            </a:r>
            <a:r>
              <a:rPr lang="en-US" sz="11200" b="1" dirty="0"/>
              <a:t> </a:t>
            </a:r>
            <a:r>
              <a:rPr lang="en-US" sz="11200" b="1" dirty="0" err="1"/>
              <a:t>im</a:t>
            </a:r>
            <a:r>
              <a:rPr lang="en-US" sz="11200" b="1" dirty="0"/>
              <a:t> </a:t>
            </a:r>
            <a:r>
              <a:rPr lang="en-US" sz="11200" b="1" dirty="0" err="1" smtClean="0"/>
              <a:t>Leben</a:t>
            </a:r>
            <a:r>
              <a:rPr lang="en-US" sz="11200" b="1" dirty="0" smtClean="0"/>
              <a:t>.</a:t>
            </a:r>
            <a:endParaRPr lang="ru-RU" sz="11200" b="1" dirty="0"/>
          </a:p>
          <a:p>
            <a:pPr>
              <a:lnSpc>
                <a:spcPct val="120000"/>
              </a:lnSpc>
            </a:pPr>
            <a:r>
              <a:rPr lang="en-US" sz="11200" b="1" dirty="0" err="1"/>
              <a:t>Freudschaft</a:t>
            </a:r>
            <a:r>
              <a:rPr lang="en-US" sz="11200" b="1" dirty="0"/>
              <a:t> </a:t>
            </a:r>
            <a:r>
              <a:rPr lang="en-US" sz="11200" b="1" dirty="0" err="1"/>
              <a:t>ist</a:t>
            </a:r>
            <a:r>
              <a:rPr lang="en-US" sz="11200" b="1" dirty="0"/>
              <a:t> </a:t>
            </a:r>
            <a:r>
              <a:rPr lang="en-US" sz="11200" b="1" dirty="0" err="1"/>
              <a:t>wie</a:t>
            </a:r>
            <a:r>
              <a:rPr lang="en-US" sz="11200" b="1" dirty="0"/>
              <a:t> </a:t>
            </a:r>
            <a:r>
              <a:rPr lang="en-US" sz="11200" b="1" dirty="0" err="1"/>
              <a:t>der</a:t>
            </a:r>
            <a:r>
              <a:rPr lang="en-US" sz="11200" b="1" dirty="0"/>
              <a:t> </a:t>
            </a:r>
            <a:r>
              <a:rPr lang="en-US" sz="11200" b="1" dirty="0" err="1"/>
              <a:t>Wein</a:t>
            </a:r>
            <a:r>
              <a:rPr lang="en-US" sz="11200" b="1" dirty="0"/>
              <a:t>, je </a:t>
            </a:r>
            <a:r>
              <a:rPr lang="en-US" sz="11200" b="1" dirty="0" err="1"/>
              <a:t>älter</a:t>
            </a:r>
            <a:r>
              <a:rPr lang="en-US" sz="11200" b="1" dirty="0"/>
              <a:t>, </a:t>
            </a:r>
            <a:r>
              <a:rPr lang="en-US" sz="11200" b="1" dirty="0" err="1"/>
              <a:t>desto</a:t>
            </a:r>
            <a:r>
              <a:rPr lang="en-US" sz="11200" b="1" dirty="0"/>
              <a:t> </a:t>
            </a:r>
            <a:r>
              <a:rPr lang="en-US" sz="11200" b="1" dirty="0" err="1"/>
              <a:t>besser</a:t>
            </a:r>
            <a:r>
              <a:rPr lang="en-US" sz="11200" b="1" dirty="0"/>
              <a:t>.</a:t>
            </a:r>
            <a:endParaRPr lang="ru-RU" sz="11200" b="1" dirty="0"/>
          </a:p>
          <a:p>
            <a:pPr>
              <a:lnSpc>
                <a:spcPct val="120000"/>
              </a:lnSpc>
            </a:pPr>
            <a:r>
              <a:rPr lang="en-US" sz="11200" b="1" dirty="0"/>
              <a:t>Sage </a:t>
            </a:r>
            <a:r>
              <a:rPr lang="en-US" sz="11200" b="1" dirty="0" err="1"/>
              <a:t>mir</a:t>
            </a:r>
            <a:r>
              <a:rPr lang="en-US" sz="11200" b="1" dirty="0"/>
              <a:t>, </a:t>
            </a:r>
            <a:r>
              <a:rPr lang="en-US" sz="11200" b="1" dirty="0" err="1"/>
              <a:t>wer</a:t>
            </a:r>
            <a:r>
              <a:rPr lang="en-US" sz="11200" b="1" dirty="0"/>
              <a:t> </a:t>
            </a:r>
            <a:r>
              <a:rPr lang="en-US" sz="11200" b="1" dirty="0" err="1"/>
              <a:t>dein</a:t>
            </a:r>
            <a:r>
              <a:rPr lang="en-US" sz="11200" b="1" dirty="0"/>
              <a:t> Freund </a:t>
            </a:r>
            <a:r>
              <a:rPr lang="en-US" sz="11200" b="1" dirty="0" err="1"/>
              <a:t>ist</a:t>
            </a:r>
            <a:r>
              <a:rPr lang="en-US" sz="11200" b="1" dirty="0"/>
              <a:t> und </a:t>
            </a:r>
            <a:r>
              <a:rPr lang="en-US" sz="11200" b="1" dirty="0" err="1"/>
              <a:t>ich</a:t>
            </a:r>
            <a:r>
              <a:rPr lang="en-US" sz="11200" b="1" dirty="0"/>
              <a:t> sage dir, </a:t>
            </a:r>
            <a:r>
              <a:rPr lang="en-US" sz="11200" b="1" dirty="0" err="1"/>
              <a:t>wer</a:t>
            </a:r>
            <a:r>
              <a:rPr lang="en-US" sz="11200" b="1" dirty="0"/>
              <a:t> du </a:t>
            </a:r>
            <a:r>
              <a:rPr lang="en-US" sz="11200" b="1" dirty="0" err="1"/>
              <a:t>bist</a:t>
            </a:r>
            <a:r>
              <a:rPr lang="en-US" sz="11200" b="1" dirty="0"/>
              <a:t> </a:t>
            </a:r>
            <a:r>
              <a:rPr lang="en-US" sz="11200" b="1" dirty="0" smtClean="0"/>
              <a:t>.</a:t>
            </a:r>
            <a:endParaRPr lang="ru-RU" sz="11200" b="1" dirty="0"/>
          </a:p>
          <a:p>
            <a:pPr>
              <a:lnSpc>
                <a:spcPct val="120000"/>
              </a:lnSpc>
            </a:pPr>
            <a:r>
              <a:rPr lang="en-US" sz="11200" b="1" dirty="0"/>
              <a:t>Den Freund </a:t>
            </a:r>
            <a:r>
              <a:rPr lang="en-US" sz="11200" b="1" dirty="0" err="1"/>
              <a:t>erkennt</a:t>
            </a:r>
            <a:r>
              <a:rPr lang="en-US" sz="11200" b="1" dirty="0"/>
              <a:t> man in </a:t>
            </a:r>
            <a:r>
              <a:rPr lang="en-US" sz="11200" b="1" dirty="0" err="1"/>
              <a:t>der</a:t>
            </a:r>
            <a:r>
              <a:rPr lang="en-US" sz="11200" b="1" dirty="0"/>
              <a:t> Not.</a:t>
            </a:r>
            <a:endParaRPr lang="ru-RU" sz="11200" b="1" dirty="0"/>
          </a:p>
          <a:p>
            <a:pPr>
              <a:lnSpc>
                <a:spcPct val="120000"/>
              </a:lnSpc>
            </a:pPr>
            <a:r>
              <a:rPr lang="en-US" sz="11200" b="1" dirty="0"/>
              <a:t> </a:t>
            </a:r>
            <a:r>
              <a:rPr lang="en-US" sz="11200" b="1" dirty="0" err="1"/>
              <a:t>Ein</a:t>
            </a:r>
            <a:r>
              <a:rPr lang="en-US" sz="11200" b="1" dirty="0"/>
              <a:t> alter Freund </a:t>
            </a:r>
            <a:r>
              <a:rPr lang="en-US" sz="11200" b="1" dirty="0" err="1"/>
              <a:t>ist</a:t>
            </a:r>
            <a:r>
              <a:rPr lang="en-US" sz="11200" b="1" dirty="0"/>
              <a:t> </a:t>
            </a:r>
            <a:r>
              <a:rPr lang="en-US" sz="11200" b="1" dirty="0" err="1"/>
              <a:t>zwei</a:t>
            </a:r>
            <a:r>
              <a:rPr lang="en-US" sz="11200" b="1" dirty="0"/>
              <a:t> </a:t>
            </a:r>
            <a:r>
              <a:rPr lang="en-US" sz="11200" b="1" dirty="0" err="1"/>
              <a:t>neue</a:t>
            </a:r>
            <a:r>
              <a:rPr lang="en-US" sz="11200" b="1" dirty="0"/>
              <a:t> wert.</a:t>
            </a:r>
            <a:endParaRPr lang="ru-RU" sz="11200" b="1" dirty="0"/>
          </a:p>
          <a:p>
            <a:pPr>
              <a:lnSpc>
                <a:spcPct val="120000"/>
              </a:lnSpc>
            </a:pPr>
            <a:r>
              <a:rPr lang="en-US" sz="11200" b="1" dirty="0"/>
              <a:t> </a:t>
            </a:r>
            <a:r>
              <a:rPr lang="en-US" sz="11200" b="1" dirty="0" err="1"/>
              <a:t>Wenn</a:t>
            </a:r>
            <a:r>
              <a:rPr lang="en-US" sz="11200" b="1" dirty="0"/>
              <a:t> du </a:t>
            </a:r>
            <a:r>
              <a:rPr lang="en-US" sz="11200" b="1" dirty="0" err="1"/>
              <a:t>einen</a:t>
            </a:r>
            <a:r>
              <a:rPr lang="en-US" sz="11200" b="1" dirty="0"/>
              <a:t> Freund </a:t>
            </a:r>
            <a:r>
              <a:rPr lang="en-US" sz="11200" b="1" dirty="0" err="1"/>
              <a:t>brauchst</a:t>
            </a:r>
            <a:r>
              <a:rPr lang="en-US" sz="11200" b="1" dirty="0"/>
              <a:t>, </a:t>
            </a:r>
            <a:r>
              <a:rPr lang="en-US" sz="11200" b="1" dirty="0" err="1"/>
              <a:t>kaufe</a:t>
            </a:r>
            <a:r>
              <a:rPr lang="en-US" sz="11200" b="1" dirty="0"/>
              <a:t> dir </a:t>
            </a:r>
            <a:r>
              <a:rPr lang="en-US" sz="11200" b="1" dirty="0" err="1"/>
              <a:t>einen</a:t>
            </a:r>
            <a:r>
              <a:rPr lang="en-US" sz="11200" b="1" dirty="0"/>
              <a:t> </a:t>
            </a:r>
            <a:r>
              <a:rPr lang="en-US" sz="11200" b="1" dirty="0" err="1"/>
              <a:t>Hund</a:t>
            </a:r>
            <a:r>
              <a:rPr lang="en-US" sz="11200" b="1" dirty="0"/>
              <a:t>.</a:t>
            </a:r>
            <a:endParaRPr lang="ru-RU" sz="11200" b="1" dirty="0"/>
          </a:p>
          <a:p>
            <a:pPr>
              <a:lnSpc>
                <a:spcPct val="170000"/>
              </a:lnSpc>
              <a:buNone/>
            </a:pPr>
            <a:r>
              <a:rPr lang="en-US" sz="11200" b="1" dirty="0"/>
              <a:t> </a:t>
            </a:r>
            <a:endParaRPr lang="ru-RU" sz="11200" b="1" dirty="0"/>
          </a:p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Die </a:t>
            </a:r>
            <a:r>
              <a:rPr lang="en-US" b="1" i="1" dirty="0" err="1">
                <a:solidFill>
                  <a:srgbClr val="FF0000"/>
                </a:solidFill>
              </a:rPr>
              <a:t>Sprichwörter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zum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Thema</a:t>
            </a:r>
            <a:r>
              <a:rPr lang="en-US" b="1" i="1" dirty="0">
                <a:solidFill>
                  <a:srgbClr val="FF0000"/>
                </a:solidFill>
              </a:rPr>
              <a:t>: </a:t>
            </a:r>
            <a:r>
              <a:rPr lang="ru-RU" b="1" i="1" dirty="0" smtClean="0">
                <a:solidFill>
                  <a:srgbClr val="FF0000"/>
                </a:solidFill>
              </a:rPr>
              <a:t>«</a:t>
            </a:r>
            <a:r>
              <a:rPr lang="en-US" b="1" i="1" dirty="0" err="1" smtClean="0">
                <a:solidFill>
                  <a:srgbClr val="FF0000"/>
                </a:solidFill>
              </a:rPr>
              <a:t>Liebe</a:t>
            </a:r>
            <a:r>
              <a:rPr lang="en-US" b="1" i="1" dirty="0" smtClean="0">
                <a:solidFill>
                  <a:srgbClr val="FF0000"/>
                </a:solidFill>
              </a:rPr>
              <a:t>»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r>
              <a:rPr lang="en-US" b="1" dirty="0" err="1"/>
              <a:t>Ich</a:t>
            </a:r>
            <a:r>
              <a:rPr lang="en-US" b="1" dirty="0"/>
              <a:t> will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lernen</a:t>
            </a:r>
            <a:r>
              <a:rPr lang="en-US" b="1" dirty="0"/>
              <a:t>, </a:t>
            </a:r>
            <a:r>
              <a:rPr lang="en-US" b="1" dirty="0" err="1"/>
              <a:t>ich</a:t>
            </a:r>
            <a:r>
              <a:rPr lang="en-US" b="1" dirty="0"/>
              <a:t> will </a:t>
            </a:r>
            <a:r>
              <a:rPr lang="en-US" b="1" dirty="0" err="1"/>
              <a:t>heiraten</a:t>
            </a:r>
            <a:r>
              <a:rPr lang="en-US" b="1" dirty="0"/>
              <a:t>.</a:t>
            </a:r>
            <a:endParaRPr lang="ru-RU" b="1" dirty="0"/>
          </a:p>
          <a:p>
            <a:r>
              <a:rPr lang="en-US" b="1" dirty="0"/>
              <a:t>Den </a:t>
            </a:r>
            <a:r>
              <a:rPr lang="en-US" b="1" dirty="0" err="1"/>
              <a:t>Glücklichen</a:t>
            </a:r>
            <a:r>
              <a:rPr lang="en-US" b="1" dirty="0"/>
              <a:t> </a:t>
            </a:r>
            <a:r>
              <a:rPr lang="en-US" b="1" dirty="0" err="1"/>
              <a:t>schlägt</a:t>
            </a:r>
            <a:r>
              <a:rPr lang="en-US" b="1" dirty="0"/>
              <a:t> </a:t>
            </a:r>
            <a:r>
              <a:rPr lang="en-US" b="1" dirty="0" err="1"/>
              <a:t>keine</a:t>
            </a:r>
            <a:r>
              <a:rPr lang="en-US" b="1" dirty="0"/>
              <a:t> </a:t>
            </a:r>
            <a:r>
              <a:rPr lang="en-US" b="1" dirty="0" err="1"/>
              <a:t>Stunde</a:t>
            </a:r>
            <a:r>
              <a:rPr lang="en-US" b="1" dirty="0"/>
              <a:t>.</a:t>
            </a:r>
            <a:endParaRPr lang="ru-RU" b="1" dirty="0"/>
          </a:p>
          <a:p>
            <a:r>
              <a:rPr lang="en-US" b="1" dirty="0" err="1"/>
              <a:t>Raum</a:t>
            </a:r>
            <a:r>
              <a:rPr lang="en-US" b="1" dirty="0"/>
              <a:t> </a:t>
            </a:r>
            <a:r>
              <a:rPr lang="en-US" b="1" dirty="0" err="1"/>
              <a:t>ist</a:t>
            </a:r>
            <a:r>
              <a:rPr lang="en-US" b="1" dirty="0"/>
              <a:t> in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kleinsten</a:t>
            </a:r>
            <a:r>
              <a:rPr lang="en-US" b="1" dirty="0"/>
              <a:t> </a:t>
            </a:r>
            <a:r>
              <a:rPr lang="en-US" b="1" dirty="0" err="1"/>
              <a:t>Hütte</a:t>
            </a:r>
            <a:r>
              <a:rPr lang="en-US" b="1" dirty="0"/>
              <a:t> </a:t>
            </a:r>
            <a:r>
              <a:rPr lang="en-US" b="1" dirty="0" err="1"/>
              <a:t>für</a:t>
            </a:r>
            <a:r>
              <a:rPr lang="en-US" b="1" dirty="0"/>
              <a:t> </a:t>
            </a:r>
            <a:r>
              <a:rPr lang="en-US" b="1" dirty="0" err="1"/>
              <a:t>ein</a:t>
            </a:r>
            <a:r>
              <a:rPr lang="en-US" b="1" dirty="0"/>
              <a:t> </a:t>
            </a:r>
            <a:r>
              <a:rPr lang="en-US" b="1" dirty="0" err="1"/>
              <a:t>glücklich</a:t>
            </a:r>
            <a:r>
              <a:rPr lang="en-US" b="1" dirty="0"/>
              <a:t> </a:t>
            </a:r>
            <a:r>
              <a:rPr lang="en-US" b="1" dirty="0" err="1"/>
              <a:t>liebend</a:t>
            </a:r>
            <a:r>
              <a:rPr lang="en-US" b="1" dirty="0"/>
              <a:t> </a:t>
            </a:r>
            <a:r>
              <a:rPr lang="en-US" b="1" dirty="0" err="1"/>
              <a:t>Paar</a:t>
            </a:r>
            <a:r>
              <a:rPr lang="en-US" b="1" dirty="0"/>
              <a:t>. </a:t>
            </a:r>
            <a:endParaRPr lang="ru-RU" b="1" dirty="0"/>
          </a:p>
          <a:p>
            <a:r>
              <a:rPr lang="en-US" b="1" dirty="0"/>
              <a:t>Die </a:t>
            </a:r>
            <a:r>
              <a:rPr lang="en-US" b="1" dirty="0" err="1"/>
              <a:t>Liebe</a:t>
            </a:r>
            <a:r>
              <a:rPr lang="en-US" b="1" dirty="0"/>
              <a:t> </a:t>
            </a:r>
            <a:r>
              <a:rPr lang="en-US" b="1" dirty="0" err="1"/>
              <a:t>ist</a:t>
            </a:r>
            <a:r>
              <a:rPr lang="en-US" b="1" dirty="0"/>
              <a:t> blind. </a:t>
            </a:r>
            <a:endParaRPr lang="ru-RU" b="1" dirty="0"/>
          </a:p>
          <a:p>
            <a:r>
              <a:rPr lang="en-US" b="1" dirty="0" err="1"/>
              <a:t>Liebe</a:t>
            </a:r>
            <a:r>
              <a:rPr lang="en-US" b="1" dirty="0"/>
              <a:t> </a:t>
            </a:r>
            <a:r>
              <a:rPr lang="en-US" b="1" dirty="0" err="1"/>
              <a:t>geht</a:t>
            </a:r>
            <a:r>
              <a:rPr lang="en-US" b="1" dirty="0"/>
              <a:t> </a:t>
            </a:r>
            <a:r>
              <a:rPr lang="en-US" b="1" dirty="0" err="1"/>
              <a:t>durch</a:t>
            </a:r>
            <a:r>
              <a:rPr lang="en-US" b="1" dirty="0"/>
              <a:t> den </a:t>
            </a:r>
            <a:r>
              <a:rPr lang="en-US" b="1" dirty="0" err="1"/>
              <a:t>Magen</a:t>
            </a:r>
            <a:r>
              <a:rPr lang="en-US" b="1" dirty="0"/>
              <a:t>.</a:t>
            </a:r>
            <a:endParaRPr lang="ru-RU" b="1" dirty="0"/>
          </a:p>
          <a:p>
            <a:r>
              <a:rPr lang="en-US" b="1" dirty="0"/>
              <a:t> </a:t>
            </a:r>
            <a:r>
              <a:rPr lang="en-US" b="1" dirty="0" err="1"/>
              <a:t>Liebe</a:t>
            </a:r>
            <a:r>
              <a:rPr lang="en-US" b="1" dirty="0"/>
              <a:t> und </a:t>
            </a:r>
            <a:r>
              <a:rPr lang="en-US" b="1" dirty="0" err="1"/>
              <a:t>Verstand</a:t>
            </a:r>
            <a:r>
              <a:rPr lang="en-US" b="1" dirty="0"/>
              <a:t> </a:t>
            </a:r>
            <a:r>
              <a:rPr lang="en-US" b="1" dirty="0" err="1"/>
              <a:t>gehen</a:t>
            </a:r>
            <a:r>
              <a:rPr lang="en-US" b="1" dirty="0"/>
              <a:t> </a:t>
            </a:r>
            <a:r>
              <a:rPr lang="en-US" b="1" dirty="0" err="1"/>
              <a:t>selten</a:t>
            </a:r>
            <a:r>
              <a:rPr lang="en-US" b="1" dirty="0"/>
              <a:t> Hand in Hand. </a:t>
            </a:r>
            <a:endParaRPr lang="ru-RU" b="1" dirty="0"/>
          </a:p>
          <a:p>
            <a:r>
              <a:rPr lang="en-US" b="1" dirty="0" err="1"/>
              <a:t>Wer</a:t>
            </a:r>
            <a:r>
              <a:rPr lang="en-US" b="1" dirty="0"/>
              <a:t>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hassen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, </a:t>
            </a:r>
            <a:r>
              <a:rPr lang="en-US" b="1" dirty="0" err="1"/>
              <a:t>kann</a:t>
            </a:r>
            <a:r>
              <a:rPr lang="en-US" b="1" dirty="0"/>
              <a:t> </a:t>
            </a:r>
            <a:r>
              <a:rPr lang="en-US" b="1" dirty="0" err="1"/>
              <a:t>auch</a:t>
            </a:r>
            <a:r>
              <a:rPr lang="en-US" b="1" dirty="0"/>
              <a:t>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lieben</a:t>
            </a:r>
            <a:r>
              <a:rPr lang="en-US" b="1" dirty="0"/>
              <a:t>.</a:t>
            </a:r>
            <a:endParaRPr lang="ru-RU" b="1" dirty="0"/>
          </a:p>
          <a:p>
            <a:pPr>
              <a:buNone/>
            </a:pPr>
            <a:r>
              <a:rPr lang="en-US" b="1" dirty="0"/>
              <a:t> </a:t>
            </a:r>
            <a:endParaRPr lang="ru-RU" b="1" dirty="0"/>
          </a:p>
          <a:p>
            <a:pPr>
              <a:buNone/>
            </a:pPr>
            <a:r>
              <a:rPr lang="en-US" b="1" dirty="0"/>
              <a:t> 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b="1" dirty="0"/>
              <a:t>a</a:t>
            </a:r>
            <a:r>
              <a:rPr lang="en-US" sz="3600" b="1" dirty="0" smtClean="0"/>
              <a:t>)</a:t>
            </a:r>
            <a:r>
              <a:rPr lang="en-US" sz="3600" b="1" dirty="0"/>
              <a:t> </a:t>
            </a:r>
            <a:r>
              <a:rPr lang="en-US" sz="3600" b="1" dirty="0" err="1"/>
              <a:t>Hier</a:t>
            </a:r>
            <a:r>
              <a:rPr lang="en-US" sz="3600" b="1" dirty="0"/>
              <a:t> </a:t>
            </a:r>
            <a:r>
              <a:rPr lang="en-US" sz="3600" b="1" dirty="0" err="1"/>
              <a:t>zwei</a:t>
            </a:r>
            <a:r>
              <a:rPr lang="en-US" sz="3600" b="1" dirty="0"/>
              <a:t> </a:t>
            </a:r>
            <a:r>
              <a:rPr lang="en-US" sz="3600" b="1" dirty="0" err="1"/>
              <a:t>Aphorismen</a:t>
            </a:r>
            <a:r>
              <a:rPr lang="en-US" sz="3600" b="1" dirty="0"/>
              <a:t>.</a:t>
            </a:r>
            <a:endParaRPr lang="ru-RU" sz="3600" b="1" dirty="0"/>
          </a:p>
          <a:p>
            <a:pPr>
              <a:buNone/>
            </a:pPr>
            <a:r>
              <a:rPr lang="en-US" sz="3600" b="1" dirty="0" smtClean="0"/>
              <a:t>Lest </a:t>
            </a:r>
            <a:r>
              <a:rPr lang="en-US" sz="3600" b="1" dirty="0"/>
              <a:t>und </a:t>
            </a:r>
            <a:r>
              <a:rPr lang="en-US" sz="3600" b="1" dirty="0" err="1"/>
              <a:t>übersetzt</a:t>
            </a:r>
            <a:r>
              <a:rPr lang="en-US" sz="3600" b="1" dirty="0"/>
              <a:t> </a:t>
            </a:r>
            <a:r>
              <a:rPr lang="en-US" sz="3600" b="1" dirty="0" err="1"/>
              <a:t>sie</a:t>
            </a:r>
            <a:r>
              <a:rPr lang="en-US" sz="3600" b="1" dirty="0"/>
              <a:t> </a:t>
            </a:r>
            <a:r>
              <a:rPr lang="en-US" sz="3600" b="1" dirty="0" err="1"/>
              <a:t>bitte</a:t>
            </a:r>
            <a:r>
              <a:rPr lang="en-US" sz="3600" b="1" dirty="0" smtClean="0"/>
              <a:t>.</a:t>
            </a:r>
            <a:endParaRPr lang="ru-RU" sz="3600" b="1" dirty="0" smtClean="0"/>
          </a:p>
          <a:p>
            <a:pPr>
              <a:buNone/>
            </a:pPr>
            <a:endParaRPr lang="ru-RU" sz="3600" b="1" dirty="0"/>
          </a:p>
          <a:p>
            <a:pPr>
              <a:buNone/>
            </a:pPr>
            <a:r>
              <a:rPr lang="en-US" sz="3600" b="1" dirty="0"/>
              <a:t>•	Die </a:t>
            </a:r>
            <a:r>
              <a:rPr lang="en-US" sz="3600" b="1" dirty="0" err="1"/>
              <a:t>Liebe</a:t>
            </a:r>
            <a:r>
              <a:rPr lang="en-US" sz="3600" b="1" dirty="0"/>
              <a:t> </a:t>
            </a:r>
            <a:r>
              <a:rPr lang="en-US" sz="3600" b="1" dirty="0" err="1"/>
              <a:t>eines</a:t>
            </a:r>
            <a:r>
              <a:rPr lang="en-US" sz="3600" b="1" dirty="0"/>
              <a:t> Mannes </a:t>
            </a:r>
            <a:r>
              <a:rPr lang="en-US" sz="3600" b="1" dirty="0" err="1"/>
              <a:t>geht</a:t>
            </a:r>
            <a:r>
              <a:rPr lang="en-US" sz="3600" b="1" dirty="0"/>
              <a:t> </a:t>
            </a:r>
            <a:r>
              <a:rPr lang="en-US" sz="3600" b="1" dirty="0" err="1"/>
              <a:t>über</a:t>
            </a:r>
            <a:r>
              <a:rPr lang="en-US" sz="3600" b="1" dirty="0"/>
              <a:t> den </a:t>
            </a:r>
            <a:r>
              <a:rPr lang="en-US" sz="3600" b="1" dirty="0" err="1"/>
              <a:t>Magen</a:t>
            </a:r>
            <a:r>
              <a:rPr lang="en-US" sz="3600" b="1" dirty="0"/>
              <a:t>.</a:t>
            </a:r>
            <a:endParaRPr lang="ru-RU" sz="3600" b="1" dirty="0"/>
          </a:p>
          <a:p>
            <a:pPr>
              <a:buNone/>
            </a:pPr>
            <a:r>
              <a:rPr lang="en-US" sz="3600" b="1" dirty="0"/>
              <a:t>•	Die </a:t>
            </a:r>
            <a:r>
              <a:rPr lang="en-US" sz="3600" b="1" dirty="0" err="1"/>
              <a:t>Liebe</a:t>
            </a:r>
            <a:r>
              <a:rPr lang="en-US" sz="3600" b="1" dirty="0"/>
              <a:t> </a:t>
            </a:r>
            <a:r>
              <a:rPr lang="en-US" sz="3600" b="1" dirty="0" err="1"/>
              <a:t>einer</a:t>
            </a:r>
            <a:r>
              <a:rPr lang="en-US" sz="3600" b="1" dirty="0"/>
              <a:t> Frau </a:t>
            </a:r>
            <a:r>
              <a:rPr lang="en-US" sz="3600" b="1" dirty="0" err="1"/>
              <a:t>geht</a:t>
            </a:r>
            <a:r>
              <a:rPr lang="en-US" sz="3600" b="1" dirty="0"/>
              <a:t> </a:t>
            </a:r>
            <a:r>
              <a:rPr lang="en-US" sz="3600" b="1" dirty="0" err="1"/>
              <a:t>über</a:t>
            </a:r>
            <a:r>
              <a:rPr lang="en-US" sz="3600" b="1" dirty="0"/>
              <a:t> die </a:t>
            </a:r>
            <a:r>
              <a:rPr lang="en-US" sz="3600" b="1" dirty="0" err="1"/>
              <a:t>Ohren</a:t>
            </a:r>
            <a:r>
              <a:rPr lang="en-US" sz="3600" b="1" dirty="0" smtClean="0"/>
              <a:t>.</a:t>
            </a:r>
            <a:endParaRPr lang="ru-RU" sz="3600" b="1" dirty="0" smtClean="0"/>
          </a:p>
          <a:p>
            <a:pPr>
              <a:buNone/>
            </a:pPr>
            <a:endParaRPr lang="ru-RU" sz="3600" b="1" dirty="0"/>
          </a:p>
          <a:p>
            <a:pPr>
              <a:buNone/>
            </a:pPr>
            <a:r>
              <a:rPr lang="en-US" sz="3600" b="1" dirty="0"/>
              <a:t>b)</a:t>
            </a:r>
            <a:r>
              <a:rPr lang="en-US" sz="3600" b="1" dirty="0" err="1"/>
              <a:t>Wie</a:t>
            </a:r>
            <a:r>
              <a:rPr lang="en-US" sz="3600" b="1" dirty="0"/>
              <a:t> </a:t>
            </a:r>
            <a:r>
              <a:rPr lang="en-US" sz="3600" b="1" dirty="0" err="1"/>
              <a:t>versteht</a:t>
            </a:r>
            <a:r>
              <a:rPr lang="en-US" sz="3600" b="1" dirty="0"/>
              <a:t> </a:t>
            </a:r>
            <a:r>
              <a:rPr lang="en-US" sz="3600" b="1" dirty="0" err="1"/>
              <a:t>ihr</a:t>
            </a:r>
            <a:r>
              <a:rPr lang="en-US" sz="3600" b="1" dirty="0"/>
              <a:t> das? </a:t>
            </a:r>
            <a:r>
              <a:rPr lang="en-US" sz="3600" b="1" dirty="0" err="1"/>
              <a:t>Kommentiert</a:t>
            </a:r>
            <a:r>
              <a:rPr lang="en-US" sz="3600" b="1" dirty="0"/>
              <a:t> </a:t>
            </a:r>
            <a:r>
              <a:rPr lang="en-US" sz="3600" b="1" dirty="0" err="1"/>
              <a:t>bitte</a:t>
            </a:r>
            <a:r>
              <a:rPr lang="en-US" sz="3600" b="1" dirty="0"/>
              <a:t>.</a:t>
            </a:r>
            <a:endParaRPr lang="ru-RU" sz="36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en-US" b="1" dirty="0"/>
              <a:t>S.120, Ȕb.2b 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err="1"/>
              <a:t>Sucht</a:t>
            </a:r>
            <a:r>
              <a:rPr lang="en-US" b="1" dirty="0"/>
              <a:t> </a:t>
            </a:r>
            <a:r>
              <a:rPr lang="en-US" b="1" dirty="0" err="1"/>
              <a:t>bitte</a:t>
            </a:r>
            <a:r>
              <a:rPr lang="en-US" b="1" dirty="0"/>
              <a:t> </a:t>
            </a:r>
            <a:r>
              <a:rPr lang="en-US" b="1" dirty="0" err="1"/>
              <a:t>im</a:t>
            </a:r>
            <a:r>
              <a:rPr lang="en-US" b="1" dirty="0"/>
              <a:t> Text </a:t>
            </a:r>
            <a:r>
              <a:rPr lang="en-US" b="1" dirty="0" err="1"/>
              <a:t>Antworten</a:t>
            </a:r>
            <a:r>
              <a:rPr lang="en-US" b="1" dirty="0"/>
              <a:t> auf die </a:t>
            </a:r>
            <a:r>
              <a:rPr lang="en-US" b="1" dirty="0" err="1"/>
              <a:t>folgenden</a:t>
            </a:r>
            <a:r>
              <a:rPr lang="en-US" b="1" dirty="0"/>
              <a:t> </a:t>
            </a:r>
            <a:r>
              <a:rPr lang="en-US" b="1" dirty="0" err="1"/>
              <a:t>Fragen</a:t>
            </a:r>
            <a:r>
              <a:rPr lang="en-US" b="1" dirty="0" smtClean="0"/>
              <a:t>.</a:t>
            </a:r>
            <a:endParaRPr lang="ru-RU" b="1" dirty="0" smtClean="0"/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en-US" dirty="0"/>
              <a:t>—	</a:t>
            </a:r>
            <a:r>
              <a:rPr lang="en-US" b="1" dirty="0" err="1"/>
              <a:t>Wozu</a:t>
            </a:r>
            <a:r>
              <a:rPr lang="en-US" b="1" dirty="0"/>
              <a:t> </a:t>
            </a:r>
            <a:r>
              <a:rPr lang="en-US" b="1" dirty="0" err="1"/>
              <a:t>benutzen</a:t>
            </a:r>
            <a:r>
              <a:rPr lang="en-US" b="1" dirty="0"/>
              <a:t> </a:t>
            </a:r>
            <a:r>
              <a:rPr lang="en-US" b="1" dirty="0" err="1"/>
              <a:t>Verliebte</a:t>
            </a:r>
            <a:r>
              <a:rPr lang="en-US" b="1" dirty="0"/>
              <a:t> </a:t>
            </a:r>
            <a:r>
              <a:rPr lang="en-US" b="1" dirty="0" err="1"/>
              <a:t>überall</a:t>
            </a:r>
            <a:r>
              <a:rPr lang="en-US" b="1" dirty="0"/>
              <a:t> auf </a:t>
            </a:r>
            <a:r>
              <a:rPr lang="en-US" b="1" dirty="0" err="1"/>
              <a:t>der</a:t>
            </a:r>
            <a:r>
              <a:rPr lang="en-US" b="1" dirty="0"/>
              <a:t> Welt </a:t>
            </a:r>
            <a:r>
              <a:rPr lang="en-US" b="1" dirty="0" err="1"/>
              <a:t>Kosenamen</a:t>
            </a:r>
            <a:r>
              <a:rPr lang="en-US" b="1" dirty="0" smtClean="0"/>
              <a:t>?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—</a:t>
            </a:r>
            <a:r>
              <a:rPr lang="en-US" b="1" dirty="0"/>
              <a:t>	</a:t>
            </a:r>
            <a:r>
              <a:rPr lang="en-US" b="1" dirty="0" err="1"/>
              <a:t>Welche</a:t>
            </a:r>
            <a:r>
              <a:rPr lang="en-US" b="1" dirty="0"/>
              <a:t> </a:t>
            </a:r>
            <a:r>
              <a:rPr lang="en-US" b="1" dirty="0" err="1"/>
              <a:t>Kosenamen</a:t>
            </a:r>
            <a:r>
              <a:rPr lang="en-US" b="1" dirty="0"/>
              <a:t> </a:t>
            </a:r>
            <a:r>
              <a:rPr lang="en-US" b="1" dirty="0" err="1"/>
              <a:t>werden</a:t>
            </a:r>
            <a:r>
              <a:rPr lang="en-US" b="1" dirty="0"/>
              <a:t> in Deutschland </a:t>
            </a:r>
            <a:r>
              <a:rPr lang="en-US" b="1" dirty="0" err="1"/>
              <a:t>gebraucht</a:t>
            </a:r>
            <a:r>
              <a:rPr lang="en-US" b="1" dirty="0"/>
              <a:t>?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b="1" dirty="0"/>
              <a:t>S.120, Ȕb.2c </a:t>
            </a:r>
            <a:endParaRPr lang="ru-RU" sz="4400" b="1" dirty="0"/>
          </a:p>
          <a:p>
            <a:r>
              <a:rPr lang="en-US" sz="4400" b="1" dirty="0"/>
              <a:t>Und </a:t>
            </a:r>
            <a:r>
              <a:rPr lang="en-US" sz="4400" b="1" dirty="0" err="1"/>
              <a:t>welche</a:t>
            </a:r>
            <a:r>
              <a:rPr lang="en-US" sz="4400" b="1" dirty="0"/>
              <a:t> </a:t>
            </a:r>
            <a:r>
              <a:rPr lang="en-US" sz="4400" b="1" dirty="0" err="1"/>
              <a:t>Kosenamen</a:t>
            </a:r>
            <a:r>
              <a:rPr lang="en-US" sz="4400" b="1" dirty="0"/>
              <a:t> </a:t>
            </a:r>
            <a:r>
              <a:rPr lang="en-US" sz="4400" b="1" dirty="0" err="1"/>
              <a:t>werden</a:t>
            </a:r>
            <a:r>
              <a:rPr lang="en-US" sz="4400" b="1" dirty="0"/>
              <a:t> in </a:t>
            </a:r>
            <a:r>
              <a:rPr lang="en-US" sz="4400" b="1" dirty="0" err="1"/>
              <a:t>Russland</a:t>
            </a:r>
            <a:r>
              <a:rPr lang="en-US" sz="4400" b="1" dirty="0"/>
              <a:t> </a:t>
            </a:r>
            <a:r>
              <a:rPr lang="en-US" sz="4400" b="1" dirty="0" err="1"/>
              <a:t>gebraucht</a:t>
            </a:r>
            <a:r>
              <a:rPr lang="en-US" sz="4400" b="1" dirty="0"/>
              <a:t>?.</a:t>
            </a:r>
            <a:endParaRPr lang="ru-RU" sz="4400" b="1" dirty="0"/>
          </a:p>
          <a:p>
            <a:endParaRPr lang="ru-RU" sz="4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en-US" sz="4000" b="1" i="1" dirty="0"/>
              <a:t>S.122, Ȕb.3b </a:t>
            </a:r>
            <a:endParaRPr lang="ru-RU" sz="4000" b="1" i="1" dirty="0"/>
          </a:p>
          <a:p>
            <a:r>
              <a:rPr lang="en-US" sz="4000" b="1" i="1" dirty="0" err="1"/>
              <a:t>Wie</a:t>
            </a:r>
            <a:r>
              <a:rPr lang="en-US" sz="4000" b="1" i="1" dirty="0"/>
              <a:t> </a:t>
            </a:r>
            <a:r>
              <a:rPr lang="en-US" sz="4000" b="1" i="1" dirty="0" err="1"/>
              <a:t>kann</a:t>
            </a:r>
            <a:r>
              <a:rPr lang="en-US" sz="4000" b="1" i="1" dirty="0"/>
              <a:t> man den Text </a:t>
            </a:r>
            <a:r>
              <a:rPr lang="en-US" sz="4000" b="1" i="1" dirty="0" err="1"/>
              <a:t>betiteln</a:t>
            </a:r>
            <a:r>
              <a:rPr lang="en-US" sz="4000" b="1" i="1" dirty="0"/>
              <a:t>? </a:t>
            </a:r>
            <a:r>
              <a:rPr lang="en-US" sz="4000" b="1" i="1" dirty="0" err="1"/>
              <a:t>Wählt</a:t>
            </a:r>
            <a:r>
              <a:rPr lang="en-US" sz="4000" b="1" i="1" dirty="0"/>
              <a:t> die </a:t>
            </a:r>
            <a:r>
              <a:rPr lang="en-US" sz="4000" b="1" i="1" dirty="0" err="1"/>
              <a:t>passende</a:t>
            </a:r>
            <a:r>
              <a:rPr lang="en-US" sz="4000" b="1" i="1" dirty="0"/>
              <a:t> </a:t>
            </a:r>
            <a:r>
              <a:rPr lang="en-US" sz="4000" b="1" i="1" dirty="0" err="1"/>
              <a:t>Variante</a:t>
            </a:r>
            <a:r>
              <a:rPr lang="en-US" sz="4000" b="1" i="1" dirty="0"/>
              <a:t>.</a:t>
            </a:r>
            <a:endParaRPr lang="ru-RU" sz="4000" b="1" i="1" dirty="0"/>
          </a:p>
          <a:p>
            <a:r>
              <a:rPr lang="en-US" b="1" dirty="0"/>
              <a:t>•	</a:t>
            </a:r>
            <a:r>
              <a:rPr lang="en-US" b="1" dirty="0" err="1"/>
              <a:t>Heiratsboom</a:t>
            </a:r>
            <a:r>
              <a:rPr lang="en-US" b="1" dirty="0"/>
              <a:t> am 07.07.2007</a:t>
            </a:r>
            <a:endParaRPr lang="ru-RU" b="1" dirty="0"/>
          </a:p>
          <a:p>
            <a:r>
              <a:rPr lang="en-US" b="1" dirty="0"/>
              <a:t>•	Das </a:t>
            </a:r>
            <a:r>
              <a:rPr lang="en-US" b="1" dirty="0" err="1"/>
              <a:t>Heiratsalter</a:t>
            </a:r>
            <a:r>
              <a:rPr lang="en-US" b="1" dirty="0"/>
              <a:t> </a:t>
            </a:r>
            <a:r>
              <a:rPr lang="en-US" b="1" dirty="0" err="1"/>
              <a:t>wird</a:t>
            </a:r>
            <a:r>
              <a:rPr lang="en-US" b="1" dirty="0"/>
              <a:t> in den </a:t>
            </a:r>
            <a:r>
              <a:rPr lang="en-US" b="1" dirty="0" err="1"/>
              <a:t>letzten</a:t>
            </a:r>
            <a:r>
              <a:rPr lang="en-US" b="1" dirty="0"/>
              <a:t> </a:t>
            </a:r>
            <a:r>
              <a:rPr lang="en-US" b="1" dirty="0" err="1"/>
              <a:t>Jahren</a:t>
            </a:r>
            <a:r>
              <a:rPr lang="en-US" b="1" dirty="0"/>
              <a:t> </a:t>
            </a:r>
            <a:r>
              <a:rPr lang="en-US" b="1" dirty="0" err="1"/>
              <a:t>höher</a:t>
            </a:r>
            <a:endParaRPr lang="ru-RU" b="1" dirty="0"/>
          </a:p>
          <a:p>
            <a:r>
              <a:rPr lang="en-US" b="1" dirty="0"/>
              <a:t>•	</a:t>
            </a:r>
            <a:r>
              <a:rPr lang="en-US" b="1" dirty="0" err="1"/>
              <a:t>Statistische</a:t>
            </a:r>
            <a:r>
              <a:rPr lang="en-US" b="1" dirty="0"/>
              <a:t> </a:t>
            </a:r>
            <a:r>
              <a:rPr lang="en-US" b="1" dirty="0" err="1"/>
              <a:t>Angaben</a:t>
            </a:r>
            <a:r>
              <a:rPr lang="en-US" b="1" dirty="0"/>
              <a:t> </a:t>
            </a:r>
            <a:r>
              <a:rPr lang="en-US" b="1" dirty="0" err="1"/>
              <a:t>über</a:t>
            </a:r>
            <a:r>
              <a:rPr lang="en-US" b="1" dirty="0"/>
              <a:t> die </a:t>
            </a:r>
            <a:r>
              <a:rPr lang="en-US" b="1" dirty="0" err="1"/>
              <a:t>Eheschließung</a:t>
            </a:r>
            <a:r>
              <a:rPr lang="en-US" b="1" dirty="0"/>
              <a:t> in Deutschland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/>
              <a:t>S.122, Ȕb.3c </a:t>
            </a:r>
            <a:endParaRPr lang="ru-RU" sz="4000" b="1" dirty="0" smtClean="0"/>
          </a:p>
          <a:p>
            <a:pPr>
              <a:buNone/>
            </a:pPr>
            <a:endParaRPr lang="ru-RU" sz="4000" b="1" dirty="0"/>
          </a:p>
          <a:p>
            <a:pPr>
              <a:buNone/>
            </a:pPr>
            <a:r>
              <a:rPr lang="en-US" sz="4000" b="1" dirty="0"/>
              <a:t>Was </a:t>
            </a:r>
            <a:r>
              <a:rPr lang="en-US" sz="4000" b="1" dirty="0" err="1"/>
              <a:t>wisst</a:t>
            </a:r>
            <a:r>
              <a:rPr lang="en-US" sz="4000" b="1" dirty="0"/>
              <a:t> </a:t>
            </a:r>
            <a:r>
              <a:rPr lang="en-US" sz="4000" b="1" dirty="0" err="1"/>
              <a:t>ihr</a:t>
            </a:r>
            <a:r>
              <a:rPr lang="en-US" sz="4000" b="1" dirty="0"/>
              <a:t> </a:t>
            </a:r>
            <a:r>
              <a:rPr lang="en-US" sz="4000" b="1" dirty="0" err="1"/>
              <a:t>über</a:t>
            </a:r>
            <a:r>
              <a:rPr lang="en-US" sz="4000" b="1" dirty="0"/>
              <a:t> das </a:t>
            </a:r>
            <a:r>
              <a:rPr lang="en-US" sz="4000" b="1" dirty="0" err="1"/>
              <a:t>Heiraten</a:t>
            </a:r>
            <a:r>
              <a:rPr lang="en-US" sz="4000" b="1" dirty="0"/>
              <a:t> in </a:t>
            </a:r>
            <a:r>
              <a:rPr lang="en-US" sz="4000" b="1" dirty="0" err="1"/>
              <a:t>eurem</a:t>
            </a:r>
            <a:r>
              <a:rPr lang="en-US" sz="4000" b="1" dirty="0"/>
              <a:t> Land</a:t>
            </a:r>
            <a:r>
              <a:rPr lang="en-US" sz="4000" b="1" dirty="0" smtClean="0"/>
              <a:t>?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 </a:t>
            </a:r>
            <a:r>
              <a:rPr lang="en-US" sz="4000" b="1" dirty="0" err="1"/>
              <a:t>Wie</a:t>
            </a:r>
            <a:r>
              <a:rPr lang="en-US" sz="4000" b="1" dirty="0"/>
              <a:t> </a:t>
            </a:r>
            <a:r>
              <a:rPr lang="en-US" sz="4000" b="1" dirty="0" err="1"/>
              <a:t>ist</a:t>
            </a:r>
            <a:r>
              <a:rPr lang="en-US" sz="4000" b="1" dirty="0"/>
              <a:t> </a:t>
            </a:r>
            <a:r>
              <a:rPr lang="en-US" sz="4000" b="1" dirty="0" err="1"/>
              <a:t>gewöhnlich</a:t>
            </a:r>
            <a:r>
              <a:rPr lang="en-US" sz="4000" b="1" dirty="0"/>
              <a:t> das Alter </a:t>
            </a:r>
            <a:r>
              <a:rPr lang="en-US" sz="4000" b="1" dirty="0" err="1"/>
              <a:t>der</a:t>
            </a:r>
            <a:r>
              <a:rPr lang="en-US" sz="4000" b="1" dirty="0"/>
              <a:t> </a:t>
            </a:r>
            <a:r>
              <a:rPr lang="en-US" sz="4000" b="1" dirty="0" err="1"/>
              <a:t>heiratenden</a:t>
            </a:r>
            <a:r>
              <a:rPr lang="en-US" sz="4000" b="1" dirty="0"/>
              <a:t> </a:t>
            </a:r>
            <a:r>
              <a:rPr lang="en-US" sz="4000" b="1" dirty="0" err="1"/>
              <a:t>jungen</a:t>
            </a:r>
            <a:r>
              <a:rPr lang="en-US" sz="4000" b="1" dirty="0"/>
              <a:t> </a:t>
            </a:r>
            <a:r>
              <a:rPr lang="en-US" sz="4000" b="1" dirty="0" err="1"/>
              <a:t>Leute</a:t>
            </a:r>
            <a:r>
              <a:rPr lang="en-US" sz="4000" b="1" dirty="0"/>
              <a:t>?</a:t>
            </a:r>
            <a:endParaRPr lang="ru-RU" sz="4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Was war in </a:t>
            </a:r>
            <a:r>
              <a:rPr lang="en-US" sz="4000" b="1" dirty="0" err="1"/>
              <a:t>der</a:t>
            </a:r>
            <a:r>
              <a:rPr lang="en-US" sz="4000" b="1" dirty="0"/>
              <a:t> </a:t>
            </a:r>
            <a:r>
              <a:rPr lang="en-US" sz="4000" b="1" dirty="0" err="1"/>
              <a:t>Stunde</a:t>
            </a:r>
            <a:r>
              <a:rPr lang="en-US" sz="4000" b="1" dirty="0"/>
              <a:t> </a:t>
            </a:r>
            <a:r>
              <a:rPr lang="en-US" sz="4000" b="1" dirty="0" err="1"/>
              <a:t>für</a:t>
            </a:r>
            <a:r>
              <a:rPr lang="en-US" sz="4000" b="1" dirty="0"/>
              <a:t> </a:t>
            </a:r>
            <a:r>
              <a:rPr lang="en-US" sz="4000" b="1" dirty="0" err="1"/>
              <a:t>dich</a:t>
            </a:r>
            <a:r>
              <a:rPr lang="en-US" sz="4000" b="1" dirty="0"/>
              <a:t> </a:t>
            </a:r>
            <a:r>
              <a:rPr lang="en-US" sz="4000" b="1" dirty="0" err="1"/>
              <a:t>interessant</a:t>
            </a:r>
            <a:r>
              <a:rPr lang="en-US" sz="4000" b="1" dirty="0"/>
              <a:t> (</a:t>
            </a:r>
            <a:r>
              <a:rPr lang="en-US" sz="4000" b="1" dirty="0" err="1"/>
              <a:t>wichtig</a:t>
            </a:r>
            <a:r>
              <a:rPr lang="en-US" sz="4000" b="1" dirty="0"/>
              <a:t>)?</a:t>
            </a:r>
            <a:endParaRPr lang="ru-RU" sz="4000" b="1" dirty="0"/>
          </a:p>
          <a:p>
            <a:pPr>
              <a:buNone/>
            </a:pPr>
            <a:r>
              <a:rPr lang="en-US" sz="4000" b="1" dirty="0"/>
              <a:t> </a:t>
            </a:r>
            <a:endParaRPr lang="ru-RU" sz="4000" b="1" dirty="0"/>
          </a:p>
          <a:p>
            <a:r>
              <a:rPr lang="en-US" sz="4000" b="1" dirty="0"/>
              <a:t>Was </a:t>
            </a:r>
            <a:r>
              <a:rPr lang="en-US" sz="4000" b="1" dirty="0" err="1"/>
              <a:t>findest</a:t>
            </a:r>
            <a:r>
              <a:rPr lang="en-US" sz="4000" b="1" dirty="0"/>
              <a:t> du </a:t>
            </a:r>
            <a:r>
              <a:rPr lang="en-US" sz="4000" b="1" dirty="0" err="1"/>
              <a:t>positiv</a:t>
            </a:r>
            <a:r>
              <a:rPr lang="en-US" sz="4000" b="1" dirty="0"/>
              <a:t>?</a:t>
            </a:r>
            <a:endParaRPr lang="ru-RU" sz="4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428868"/>
            <a:ext cx="8229600" cy="369729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/>
              <a:t>Danke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für</a:t>
            </a:r>
            <a:r>
              <a:rPr lang="en-US" sz="6000" b="1" dirty="0" smtClean="0"/>
              <a:t> die </a:t>
            </a:r>
            <a:r>
              <a:rPr lang="en-US" sz="6000" b="1" dirty="0" err="1" smtClean="0"/>
              <a:t>Arbeit</a:t>
            </a:r>
            <a:r>
              <a:rPr lang="en-US" sz="6000" b="1" dirty="0" smtClean="0"/>
              <a:t>!</a:t>
            </a:r>
            <a:endParaRPr lang="ru-RU" sz="6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84</TotalTime>
  <Words>189</Words>
  <Application>Microsoft Office PowerPoint</Application>
  <PresentationFormat>Экран (4:3)</PresentationFormat>
  <Paragraphs>49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К. Берлитц.  «Чудесный мир языков»</vt:lpstr>
      <vt:lpstr>Die Sprichwörter zum Thema:  «Freundschaft» </vt:lpstr>
      <vt:lpstr>Die Sprichwörter zum Thema: «Liebe»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К. Берлитц. «Чудесный мир языков»</dc:title>
  <dc:creator>1</dc:creator>
  <cp:lastModifiedBy>1</cp:lastModifiedBy>
  <cp:revision>10</cp:revision>
  <dcterms:created xsi:type="dcterms:W3CDTF">2017-01-29T16:17:57Z</dcterms:created>
  <dcterms:modified xsi:type="dcterms:W3CDTF">2017-02-01T06:10:07Z</dcterms:modified>
</cp:coreProperties>
</file>